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9" autoAdjust="0"/>
    <p:restoredTop sz="94660"/>
  </p:normalViewPr>
  <p:slideViewPr>
    <p:cSldViewPr snapToGrid="0">
      <p:cViewPr varScale="1">
        <p:scale>
          <a:sx n="65" d="100"/>
          <a:sy n="65" d="100"/>
        </p:scale>
        <p:origin x="5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ry McCoy" userId="fedadaf1-3213-42f8-9c96-c8bc417d2bf8" providerId="ADAL" clId="{96287DF7-6B5A-4001-8DD6-A5E6411B04B6}"/>
    <pc:docChg chg="custSel modSld">
      <pc:chgData name="Kerry McCoy" userId="fedadaf1-3213-42f8-9c96-c8bc417d2bf8" providerId="ADAL" clId="{96287DF7-6B5A-4001-8DD6-A5E6411B04B6}" dt="2025-01-22T08:13:47.859" v="341" actId="20577"/>
      <pc:docMkLst>
        <pc:docMk/>
      </pc:docMkLst>
      <pc:sldChg chg="modSp mod">
        <pc:chgData name="Kerry McCoy" userId="fedadaf1-3213-42f8-9c96-c8bc417d2bf8" providerId="ADAL" clId="{96287DF7-6B5A-4001-8DD6-A5E6411B04B6}" dt="2025-01-22T08:11:56.499" v="52" actId="20577"/>
        <pc:sldMkLst>
          <pc:docMk/>
          <pc:sldMk cId="3937998047" sldId="256"/>
        </pc:sldMkLst>
        <pc:spChg chg="mod">
          <ac:chgData name="Kerry McCoy" userId="fedadaf1-3213-42f8-9c96-c8bc417d2bf8" providerId="ADAL" clId="{96287DF7-6B5A-4001-8DD6-A5E6411B04B6}" dt="2025-01-22T08:11:56.499" v="52" actId="20577"/>
          <ac:spMkLst>
            <pc:docMk/>
            <pc:sldMk cId="3937998047" sldId="256"/>
            <ac:spMk id="2" creationId="{E4FA3D86-89D9-4766-9645-F55D41A5AD12}"/>
          </ac:spMkLst>
        </pc:spChg>
      </pc:sldChg>
      <pc:sldChg chg="modSp mod">
        <pc:chgData name="Kerry McCoy" userId="fedadaf1-3213-42f8-9c96-c8bc417d2bf8" providerId="ADAL" clId="{96287DF7-6B5A-4001-8DD6-A5E6411B04B6}" dt="2025-01-22T08:12:11.989" v="66" actId="20577"/>
        <pc:sldMkLst>
          <pc:docMk/>
          <pc:sldMk cId="615369377" sldId="257"/>
        </pc:sldMkLst>
        <pc:spChg chg="mod">
          <ac:chgData name="Kerry McCoy" userId="fedadaf1-3213-42f8-9c96-c8bc417d2bf8" providerId="ADAL" clId="{96287DF7-6B5A-4001-8DD6-A5E6411B04B6}" dt="2025-01-22T08:12:11.989" v="66" actId="20577"/>
          <ac:spMkLst>
            <pc:docMk/>
            <pc:sldMk cId="615369377" sldId="257"/>
            <ac:spMk id="3" creationId="{E18CD494-6930-415D-861C-CC5FC854B2D5}"/>
          </ac:spMkLst>
        </pc:spChg>
      </pc:sldChg>
      <pc:sldChg chg="modSp mod">
        <pc:chgData name="Kerry McCoy" userId="fedadaf1-3213-42f8-9c96-c8bc417d2bf8" providerId="ADAL" clId="{96287DF7-6B5A-4001-8DD6-A5E6411B04B6}" dt="2025-01-22T08:12:49.286" v="225" actId="20577"/>
        <pc:sldMkLst>
          <pc:docMk/>
          <pc:sldMk cId="1456599600" sldId="258"/>
        </pc:sldMkLst>
        <pc:spChg chg="mod">
          <ac:chgData name="Kerry McCoy" userId="fedadaf1-3213-42f8-9c96-c8bc417d2bf8" providerId="ADAL" clId="{96287DF7-6B5A-4001-8DD6-A5E6411B04B6}" dt="2025-01-22T08:12:49.286" v="225" actId="20577"/>
          <ac:spMkLst>
            <pc:docMk/>
            <pc:sldMk cId="1456599600" sldId="258"/>
            <ac:spMk id="3" creationId="{DBE86304-11FF-4FEB-B8DD-A2713F8EB23F}"/>
          </ac:spMkLst>
        </pc:spChg>
      </pc:sldChg>
      <pc:sldChg chg="modSp mod">
        <pc:chgData name="Kerry McCoy" userId="fedadaf1-3213-42f8-9c96-c8bc417d2bf8" providerId="ADAL" clId="{96287DF7-6B5A-4001-8DD6-A5E6411B04B6}" dt="2025-01-22T08:13:06.977" v="289" actId="20577"/>
        <pc:sldMkLst>
          <pc:docMk/>
          <pc:sldMk cId="1573583628" sldId="259"/>
        </pc:sldMkLst>
        <pc:spChg chg="mod">
          <ac:chgData name="Kerry McCoy" userId="fedadaf1-3213-42f8-9c96-c8bc417d2bf8" providerId="ADAL" clId="{96287DF7-6B5A-4001-8DD6-A5E6411B04B6}" dt="2025-01-22T08:13:06.977" v="289" actId="20577"/>
          <ac:spMkLst>
            <pc:docMk/>
            <pc:sldMk cId="1573583628" sldId="259"/>
            <ac:spMk id="3" creationId="{2A31698A-24C7-4AC2-BF48-E7DDF93B856D}"/>
          </ac:spMkLst>
        </pc:spChg>
      </pc:sldChg>
      <pc:sldChg chg="modSp mod">
        <pc:chgData name="Kerry McCoy" userId="fedadaf1-3213-42f8-9c96-c8bc417d2bf8" providerId="ADAL" clId="{96287DF7-6B5A-4001-8DD6-A5E6411B04B6}" dt="2025-01-22T08:13:35.531" v="338" actId="20577"/>
        <pc:sldMkLst>
          <pc:docMk/>
          <pc:sldMk cId="3939957634" sldId="260"/>
        </pc:sldMkLst>
        <pc:spChg chg="mod">
          <ac:chgData name="Kerry McCoy" userId="fedadaf1-3213-42f8-9c96-c8bc417d2bf8" providerId="ADAL" clId="{96287DF7-6B5A-4001-8DD6-A5E6411B04B6}" dt="2025-01-22T08:13:35.531" v="338" actId="20577"/>
          <ac:spMkLst>
            <pc:docMk/>
            <pc:sldMk cId="3939957634" sldId="260"/>
            <ac:spMk id="3" creationId="{68C9478F-2C5C-4812-950B-B5B238679746}"/>
          </ac:spMkLst>
        </pc:spChg>
      </pc:sldChg>
      <pc:sldChg chg="modSp mod">
        <pc:chgData name="Kerry McCoy" userId="fedadaf1-3213-42f8-9c96-c8bc417d2bf8" providerId="ADAL" clId="{96287DF7-6B5A-4001-8DD6-A5E6411B04B6}" dt="2025-01-22T08:13:47.859" v="341" actId="20577"/>
        <pc:sldMkLst>
          <pc:docMk/>
          <pc:sldMk cId="1877776861" sldId="261"/>
        </pc:sldMkLst>
        <pc:spChg chg="mod">
          <ac:chgData name="Kerry McCoy" userId="fedadaf1-3213-42f8-9c96-c8bc417d2bf8" providerId="ADAL" clId="{96287DF7-6B5A-4001-8DD6-A5E6411B04B6}" dt="2025-01-22T08:13:47.859" v="341" actId="20577"/>
          <ac:spMkLst>
            <pc:docMk/>
            <pc:sldMk cId="1877776861" sldId="261"/>
            <ac:spMk id="3" creationId="{43FE1B12-39E3-463A-9D59-C8A3E6C84A2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5D9FAA0-8B3C-4981-BC75-352A2F335F51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3B8F1FD-ED68-4466-AC41-6E88E9E1A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348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FAA0-8B3C-4981-BC75-352A2F335F51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F1FD-ED68-4466-AC41-6E88E9E1A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45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FAA0-8B3C-4981-BC75-352A2F335F51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F1FD-ED68-4466-AC41-6E88E9E1A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40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FAA0-8B3C-4981-BC75-352A2F335F51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F1FD-ED68-4466-AC41-6E88E9E1A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83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FAA0-8B3C-4981-BC75-352A2F335F51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F1FD-ED68-4466-AC41-6E88E9E1A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636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FAA0-8B3C-4981-BC75-352A2F335F51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F1FD-ED68-4466-AC41-6E88E9E1A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05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FAA0-8B3C-4981-BC75-352A2F335F51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F1FD-ED68-4466-AC41-6E88E9E1A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70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FAA0-8B3C-4981-BC75-352A2F335F51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F1FD-ED68-4466-AC41-6E88E9E1A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73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FAA0-8B3C-4981-BC75-352A2F335F51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8F1FD-ED68-4466-AC41-6E88E9E1A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50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FAA0-8B3C-4981-BC75-352A2F335F51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3B8F1FD-ED68-4466-AC41-6E88E9E1A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30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5D9FAA0-8B3C-4981-BC75-352A2F335F51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3B8F1FD-ED68-4466-AC41-6E88E9E1A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746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5D9FAA0-8B3C-4981-BC75-352A2F335F51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D3B8F1FD-ED68-4466-AC41-6E88E9E1A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1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A3D86-89D9-4766-9645-F55D41A5A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644" y="2299344"/>
            <a:ext cx="10782300" cy="3352800"/>
          </a:xfrm>
        </p:spPr>
        <p:txBody>
          <a:bodyPr/>
          <a:lstStyle/>
          <a:p>
            <a:r>
              <a:rPr lang="en-GB" dirty="0"/>
              <a:t>Reception Sutton Park Trip</a:t>
            </a:r>
            <a:br>
              <a:rPr lang="en-GB" dirty="0"/>
            </a:br>
            <a:r>
              <a:rPr lang="en-GB" sz="6600" dirty="0"/>
              <a:t>Monday 27</a:t>
            </a:r>
            <a:r>
              <a:rPr lang="en-GB" sz="6600" baseline="30000" dirty="0"/>
              <a:t>th</a:t>
            </a:r>
            <a:r>
              <a:rPr lang="en-GB" sz="6600" dirty="0"/>
              <a:t> – RS</a:t>
            </a:r>
            <a:br>
              <a:rPr lang="en-GB" sz="6600" dirty="0"/>
            </a:br>
            <a:r>
              <a:rPr lang="en-GB" sz="6600" dirty="0"/>
              <a:t>Tuesday 28</a:t>
            </a:r>
            <a:r>
              <a:rPr lang="en-GB" sz="6600" baseline="30000" dirty="0"/>
              <a:t>th</a:t>
            </a:r>
            <a:r>
              <a:rPr lang="en-GB" sz="6600" dirty="0"/>
              <a:t> – RP</a:t>
            </a:r>
            <a:br>
              <a:rPr lang="en-GB" sz="6600" dirty="0"/>
            </a:br>
            <a:r>
              <a:rPr lang="en-GB" sz="6600" dirty="0"/>
              <a:t>Thursday 30</a:t>
            </a:r>
            <a:r>
              <a:rPr lang="en-GB" sz="6600" baseline="30000" dirty="0"/>
              <a:t>th</a:t>
            </a:r>
            <a:r>
              <a:rPr lang="en-GB" sz="6600" dirty="0"/>
              <a:t> - </a:t>
            </a:r>
            <a:r>
              <a:rPr lang="en-GB" sz="6600" dirty="0" err="1"/>
              <a:t>RMc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99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5E15E-1A62-40E9-B483-5863B9E06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Travel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CD494-6930-415D-861C-CC5FC854B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Leave school at 9:30am. </a:t>
            </a:r>
          </a:p>
          <a:p>
            <a:r>
              <a:rPr lang="en-GB" dirty="0"/>
              <a:t>Travel by 2 minibuses, with seatbelts.</a:t>
            </a:r>
          </a:p>
          <a:p>
            <a:r>
              <a:rPr lang="en-GB" dirty="0"/>
              <a:t>Travel sickness medication taken in the morning – </a:t>
            </a:r>
            <a:r>
              <a:rPr lang="en-GB" dirty="0" err="1"/>
              <a:t>Kwells</a:t>
            </a:r>
            <a:r>
              <a:rPr lang="en-GB" dirty="0"/>
              <a:t>.</a:t>
            </a:r>
          </a:p>
          <a:p>
            <a:r>
              <a:rPr lang="en-GB" dirty="0"/>
              <a:t>Leave Sutton park at 11:30pm, to return to school for 12:00pm. </a:t>
            </a:r>
          </a:p>
          <a:p>
            <a:r>
              <a:rPr lang="en-GB" dirty="0"/>
              <a:t>Pick up is normal time.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36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6AFB2-B4D6-4AFF-A193-C5C04EEC7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Clothing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86304-11FF-4FEB-B8DD-A2713F8EB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We will go whatever the weather… so check the weather report in the morning. </a:t>
            </a:r>
          </a:p>
          <a:p>
            <a:r>
              <a:rPr lang="en-GB" dirty="0"/>
              <a:t>Cover arms and legs, we will be walking through a woodland.</a:t>
            </a:r>
          </a:p>
          <a:p>
            <a:r>
              <a:rPr lang="en-GB" dirty="0"/>
              <a:t>Wellingtons and waterproof coat are needed. </a:t>
            </a:r>
          </a:p>
          <a:p>
            <a:r>
              <a:rPr lang="en-GB" dirty="0"/>
              <a:t>School jumper.</a:t>
            </a:r>
          </a:p>
          <a:p>
            <a:r>
              <a:rPr lang="en-GB" dirty="0"/>
              <a:t>All children will have a wristband with the name of the school on, and wear a hi-vis jacket. </a:t>
            </a:r>
          </a:p>
          <a:p>
            <a:r>
              <a:rPr lang="en-GB" dirty="0"/>
              <a:t>Children do NOT need a bag of any kind. </a:t>
            </a:r>
          </a:p>
          <a:p>
            <a:r>
              <a:rPr lang="en-GB" dirty="0"/>
              <a:t>Please make sure they have layers so they are warm!! But they can take them off when they get to school if they get too hot.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599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C4C88-9799-4062-9646-4FF0935B1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Lunchtime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1698A-24C7-4AC2-BF48-E7DDF93B8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Lunch will be provided, including water. We will have a picnic when we get back to school.</a:t>
            </a:r>
          </a:p>
          <a:p>
            <a:r>
              <a:rPr lang="en-GB" dirty="0"/>
              <a:t>You do not need to send food or drink. </a:t>
            </a:r>
          </a:p>
          <a:p>
            <a:r>
              <a:rPr lang="en-GB" dirty="0"/>
              <a:t>Allergies will be accounted for.</a:t>
            </a:r>
          </a:p>
        </p:txBody>
      </p:sp>
    </p:spTree>
    <p:extLst>
      <p:ext uri="{BB962C8B-B14F-4D97-AF65-F5344CB8AC3E}">
        <p14:creationId xmlns:p14="http://schemas.microsoft.com/office/powerpoint/2010/main" val="1573583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54AE4-5091-49A3-AEF4-49FAF74D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Itinerary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9478F-2C5C-4812-950B-B5B238679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Arrive and toilet. </a:t>
            </a:r>
          </a:p>
          <a:p>
            <a:r>
              <a:rPr lang="en-GB" dirty="0"/>
              <a:t>Walk through the woodland, exploring the trees, leaves and flowers.</a:t>
            </a:r>
          </a:p>
          <a:p>
            <a:r>
              <a:rPr lang="en-GB" dirty="0"/>
              <a:t>Collect some resources to create a transient art picture.</a:t>
            </a:r>
          </a:p>
          <a:p>
            <a:r>
              <a:rPr lang="en-GB" dirty="0"/>
              <a:t>Walk the loop.</a:t>
            </a:r>
          </a:p>
          <a:p>
            <a:r>
              <a:rPr lang="en-GB" dirty="0"/>
              <a:t>Paddle in the ford if possible.</a:t>
            </a:r>
          </a:p>
          <a:p>
            <a:r>
              <a:rPr lang="en-GB" dirty="0"/>
              <a:t>Toilet and return to school </a:t>
            </a:r>
          </a:p>
        </p:txBody>
      </p:sp>
    </p:spTree>
    <p:extLst>
      <p:ext uri="{BB962C8B-B14F-4D97-AF65-F5344CB8AC3E}">
        <p14:creationId xmlns:p14="http://schemas.microsoft.com/office/powerpoint/2010/main" val="393995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1DCAC-9FB9-4A32-8188-DDE615120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921" y="484903"/>
            <a:ext cx="10772775" cy="1658198"/>
          </a:xfrm>
        </p:spPr>
        <p:txBody>
          <a:bodyPr/>
          <a:lstStyle/>
          <a:p>
            <a:r>
              <a:rPr lang="en-GB" dirty="0"/>
              <a:t>Payment and permission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E1B12-39E3-463A-9D59-C8A3E6C84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Pay and consent via My Child At School app. </a:t>
            </a:r>
          </a:p>
          <a:p>
            <a:r>
              <a:rPr lang="en-GB" dirty="0"/>
              <a:t>The £10 cost covers the cost of minibuses, the Duckling egg delivery and the visit from Falconry UK. </a:t>
            </a:r>
          </a:p>
          <a:p>
            <a:r>
              <a:rPr lang="en-GB" dirty="0"/>
              <a:t>If you need support with the app, ask Mr Bradley at the Junior site. </a:t>
            </a:r>
          </a:p>
          <a:p>
            <a:r>
              <a:rPr lang="en-GB" dirty="0"/>
              <a:t>If you need support with payment, speak to Mrs McCoy. </a:t>
            </a:r>
          </a:p>
        </p:txBody>
      </p:sp>
    </p:spTree>
    <p:extLst>
      <p:ext uri="{BB962C8B-B14F-4D97-AF65-F5344CB8AC3E}">
        <p14:creationId xmlns:p14="http://schemas.microsoft.com/office/powerpoint/2010/main" val="1877776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2B13E-3D16-482F-A554-43349F141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Any Questions?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16BB9-D2AB-4713-8D66-82F8BE278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858629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3C1A73FCA42A4D93CBEB3CCE6017AB" ma:contentTypeVersion="14" ma:contentTypeDescription="Create a new document." ma:contentTypeScope="" ma:versionID="d10c3460bef110dfc4c31ef07be88d6d">
  <xsd:schema xmlns:xsd="http://www.w3.org/2001/XMLSchema" xmlns:xs="http://www.w3.org/2001/XMLSchema" xmlns:p="http://schemas.microsoft.com/office/2006/metadata/properties" xmlns:ns3="9210cbaf-b264-4e97-b3e6-01ff978664bd" xmlns:ns4="b09e5d20-febc-407f-8dc0-55cc2a80783e" targetNamespace="http://schemas.microsoft.com/office/2006/metadata/properties" ma:root="true" ma:fieldsID="adde59404295598a13b93451effa6ba6" ns3:_="" ns4:_="">
    <xsd:import namespace="9210cbaf-b264-4e97-b3e6-01ff978664bd"/>
    <xsd:import namespace="b09e5d20-febc-407f-8dc0-55cc2a8078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10cbaf-b264-4e97-b3e6-01ff978664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9e5d20-febc-407f-8dc0-55cc2a807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F56CE9-DF63-449C-B0E7-324933F70F37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b09e5d20-febc-407f-8dc0-55cc2a80783e"/>
    <ds:schemaRef ds:uri="9210cbaf-b264-4e97-b3e6-01ff978664b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E4EFC48-5AC9-4C3E-A16B-33FC0204A5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10cbaf-b264-4e97-b3e6-01ff978664bd"/>
    <ds:schemaRef ds:uri="b09e5d20-febc-407f-8dc0-55cc2a807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2F3F38-0932-426C-8A3D-D9627D6607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14</TotalTime>
  <Words>306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 Light</vt:lpstr>
      <vt:lpstr>Metropolitan</vt:lpstr>
      <vt:lpstr>Reception Sutton Park Trip Monday 27th – RS Tuesday 28th – RP Thursday 30th - RMc</vt:lpstr>
      <vt:lpstr>Travel </vt:lpstr>
      <vt:lpstr>Clothing</vt:lpstr>
      <vt:lpstr>Lunchtime </vt:lpstr>
      <vt:lpstr>Itinerary </vt:lpstr>
      <vt:lpstr>Payment and permission</vt:lpstr>
      <vt:lpstr>Any 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Sutton Park Trip</dc:title>
  <dc:creator>Kerry McCoy</dc:creator>
  <cp:lastModifiedBy>Kerry McCoy</cp:lastModifiedBy>
  <cp:revision>3</cp:revision>
  <dcterms:created xsi:type="dcterms:W3CDTF">2022-06-19T20:49:40Z</dcterms:created>
  <dcterms:modified xsi:type="dcterms:W3CDTF">2025-01-22T08:13:53Z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0x010100203C1A73FCA42A4D93CBEB3CCE6017AB</vt:lpwstr>
  </property>
</Properties>
</file>