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F9E1-39A5-49DC-896B-16A225D4C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DA4D28-BFEA-4688-BE95-F1FE79E54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BFF8C-A2B5-4FDA-AECF-51503A9A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6F97-A86A-4F79-9F60-FB7DE2460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0696-482D-4996-91D9-D22A86D3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69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4D2A-EC09-40A2-A34D-6298AE0DD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DC901-17D3-4E9A-A276-C44335A01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8D321-74D6-4549-B5F3-8DEADA35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0D604-E4FA-4285-B8E0-DBED1138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66746-B845-4F4E-9CC6-6AB6EB6A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9C9EF-EC02-4191-B919-1053DAEC7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BFEEF-F360-4F4A-83D0-770AA7AEF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87CAF-C27A-4253-8B28-C599ED59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89278-E78C-47CB-9BC2-BD27D53B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85277-41F6-4ED4-BF08-B48820C9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5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547A-CA36-4076-8310-DFB244B9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E8FB-4607-470A-8578-57EC0AB7D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E309C-965D-4A5D-847F-FC53C92F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7034-71DF-4D16-B955-2FE2D5AB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F7515-03C8-45A1-B7E3-359609A08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2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7C46-0E80-4E83-AE4E-27431694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B083-B63A-43B1-9402-9A0F7C690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21127-3B28-4113-8C47-ED71E48C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2AC69-A1A8-45CD-AADE-006B8704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C2A8-5D06-4CE3-885C-6F1AC1CD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03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CFE4D-4B38-4991-89BE-03F41058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8067-C972-4E52-B43D-F7A9F55CD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B32B0-0CC5-4CD2-A631-25FE9FD5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B29DC-7E68-4603-9ADB-411A914F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24FDA-EBE5-4B93-BD74-DDC3D22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878F5-B323-4B54-ADBD-BD3D88EA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2220-1B3A-4639-85FB-B6FD71CD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74C5E-A035-4DB9-A694-40D544221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30EE5-B397-43F6-B97E-690D63B5E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1E7193-1ABF-4BC3-B1DE-354C7DBC5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D7480-F5BD-4232-BDCB-5058CA8E3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545C9A-53B6-449F-9B7E-5A5B3372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D2A5E-7F4D-415D-9C43-8BA12672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19F42-44C5-4FA7-996A-3E5A750E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0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3E38-C518-4092-8A62-06C46CB8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511D6C-A1E0-4447-BD64-595F68CB0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66049-8CD4-4046-815F-A8886CFBF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AA236-41B9-438C-9A85-DB1ED9B3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37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4ACAA-58F4-41A0-B92A-A8DFCDE5E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271E74-E069-4A71-9681-991C21DA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93301-DDEC-4B80-A0F9-48B1CDF07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3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B4E80-8434-4A5C-96BE-FC5EECCC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E6866-45E3-44BE-B016-336C723E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EE9341-1252-44C2-A92D-236801885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0E0B-1FFF-4B5A-83D1-D42A0BC0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368F7-4820-465C-9C6D-AB7AA8AE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BF49B-D45C-4BB4-8428-D0876E7B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3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4E5E-9D5B-4964-BBC9-1D93012E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4B050-9AD5-480D-AECA-0C90BDFDD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A9714-D42E-4560-AEF1-B4FAD6B28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C928D-43CF-44F4-A3D8-DB069F17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B269E-A339-4F73-A26B-648335C2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39DC5-F160-47CF-8ACB-CDE0729C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9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B4B0F-F97A-4A95-BA0A-6916D681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B68D5-6A6B-4E8D-8AAC-79F941CE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17678-066B-4C19-B59D-E92EDF882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238B-E0A0-4B9F-9DE0-84C231297C09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508E-C083-4A52-ADC7-171883E70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16934-2852-436D-BDD3-55CCFFDB6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7FA46-3959-4ED4-AEAC-2657B473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7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12D44-CD24-493F-B45C-8371EB0AC7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Anglesey Primary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1EC3F-7161-42F7-88F1-A3B39B3B4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Reading Spine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7CA43-2A3C-4AEF-BCAD-37E3FBB7DF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17" r="79836" b="79454"/>
          <a:stretch/>
        </p:blipFill>
        <p:spPr>
          <a:xfrm>
            <a:off x="7729528" y="119920"/>
            <a:ext cx="4277594" cy="13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3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5F1AE5-0772-4AC1-9190-055E72DE7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3" t="20765" r="24262" b="11694"/>
          <a:stretch/>
        </p:blipFill>
        <p:spPr>
          <a:xfrm>
            <a:off x="1364104" y="486811"/>
            <a:ext cx="8874178" cy="58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0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FD736-0CA9-4907-AC8E-2743295C7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3" t="20328" r="26721" b="9071"/>
          <a:stretch/>
        </p:blipFill>
        <p:spPr>
          <a:xfrm>
            <a:off x="1858779" y="486995"/>
            <a:ext cx="8124669" cy="58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3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45458-84F7-44BF-96B9-D3581D0AD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0" t="19454" r="20820" b="5137"/>
          <a:stretch/>
        </p:blipFill>
        <p:spPr>
          <a:xfrm>
            <a:off x="1543987" y="554636"/>
            <a:ext cx="8645198" cy="59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9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8FD736-0CA9-4907-AC8E-2743295C70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3" t="20328" r="26721" b="9071"/>
          <a:stretch/>
        </p:blipFill>
        <p:spPr>
          <a:xfrm>
            <a:off x="1858779" y="486995"/>
            <a:ext cx="8124669" cy="5884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78D4E8-64F3-4D67-BC28-55F33D526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15" t="25137" r="21557" b="7101"/>
          <a:stretch/>
        </p:blipFill>
        <p:spPr>
          <a:xfrm>
            <a:off x="1439594" y="486995"/>
            <a:ext cx="9312812" cy="588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9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5C6025-7B3F-485F-80B6-282A9BB27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0" t="22733" r="21558" b="8634"/>
          <a:stretch/>
        </p:blipFill>
        <p:spPr>
          <a:xfrm>
            <a:off x="1304144" y="523731"/>
            <a:ext cx="9233941" cy="581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2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302C5F-88BC-4956-87D2-15461805E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8" t="17923" r="19344" b="10164"/>
          <a:stretch/>
        </p:blipFill>
        <p:spPr>
          <a:xfrm>
            <a:off x="1648917" y="543818"/>
            <a:ext cx="8664315" cy="57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8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DFB08-FE6C-4DE5-A7BD-E2C6ECE7F7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80" t="17487" r="20328" b="19781"/>
          <a:stretch/>
        </p:blipFill>
        <p:spPr>
          <a:xfrm>
            <a:off x="1184223" y="569626"/>
            <a:ext cx="9636532" cy="56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49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Anglesey Primary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Anglesey Primary School</dc:title>
  <dc:creator>Davies, Melanie</dc:creator>
  <cp:lastModifiedBy>Davies, Melanie</cp:lastModifiedBy>
  <cp:revision>2</cp:revision>
  <dcterms:created xsi:type="dcterms:W3CDTF">2024-02-09T13:38:31Z</dcterms:created>
  <dcterms:modified xsi:type="dcterms:W3CDTF">2024-02-09T13:44:05Z</dcterms:modified>
</cp:coreProperties>
</file>