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3526D-1453-404F-A586-7E691B8FB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47A849-5BC5-4A84-9A2C-5C836C55E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ADF23-36A2-44A3-91B5-6ECA097B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63EF-4714-4852-AA81-56FC553E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C475E-B956-4571-B6E0-712E7B8B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89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B64AC-C48E-4CAB-BC5B-2865865C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1C686-095D-4A35-A808-15A5F14FDD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8F45D-0517-4B2C-8493-3AE5B2ACB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C89C7-BB87-4843-8B1B-6B059D90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CAC57-D4FF-4505-BABC-E22001D72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1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5B7B3A-216D-40B8-8494-843F604F7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15BD14-9784-47C1-B7B6-7E5EC34A3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D374-0FF0-4442-8D2F-09F29802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0E64A-5C18-44B3-AC55-79AA56AA4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79893-70CF-4AAF-B69C-95FB3F79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72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3945-C907-4B1F-8979-0A2EDEA05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D2631-159F-4ED2-913B-337B8F192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01EBE-5699-418D-A0F6-40941129D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BBD18-7E84-47FC-937C-E02D3161B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A7BD3-D67B-4C82-B983-E2E80067D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2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7E2B7-588E-4457-8039-85D23A58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70725-34EC-41EB-BE29-3EE09C01E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6B3C9-8AD8-4D8A-A407-E597E1CF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35CFC-C51D-4621-B371-5FF7372F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E41B-8B5C-40CA-8599-B722FC082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59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6162-3326-4DA0-9DD4-6AE7F8CD9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43CC6-0F3B-4A4E-A516-A1EE8B48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567EB-8B4A-43E1-9218-F62BE4E3A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3D5F7-22D5-4736-A510-6A265A17F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23F25-DCBF-4FC0-B5E5-A45C2E69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0C047-CA76-452D-8F57-85937245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21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433BA-5EBF-48D0-9249-B6E4A5909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9EBCA-195C-4496-A5CF-68D1E7487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37B16-5E72-4899-8C58-3BAB561B4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9CD0E6-C64C-41FB-9BFB-51FCD0CC7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2403A-B1D3-4758-93B5-C7A595BF9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D06672-D1DF-4966-93F2-818DC2A8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63385-17E8-4282-A31A-83734423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5A0B5-BB1A-41A2-AA90-5934C9615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60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BE4BE-A3FB-432E-9B44-D9D4EC55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555B9-F6F7-4B78-9BE9-AA467DA5B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6DDA0-7B07-47EA-B6B4-42F2E9EDE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02694-9E9A-4EDE-98E9-E1BB1689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81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D80A7-94C7-4CC5-B1F5-4AD58F3B6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9EC98-FA2B-4A7B-9882-A83C2838C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9D201-88A3-4626-856F-1FBB81CE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09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6058B-DB62-440F-BAB4-CFB1AD90C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CAF0-4CBD-4B76-9A71-8380A56B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64F82-4200-4D8D-A7FE-6C86E3BC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AB636-21FE-4D7A-B89E-8AB153605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868C02-44E8-482A-A2BA-657259DED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EC915-706A-4A18-A080-1CB136BB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8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6C93B-7AD7-4C4A-882A-90FE118E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C6C82-7E80-4086-81B2-B089AB484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F5F65-47CB-49C2-8822-D9EF0D1CB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39C5F-6D2C-4680-990F-4C9DAD1C9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BD85B-E2A1-45ED-BDF0-9C44AF7A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A1B5EA-717C-4BFA-AB26-C14C1B72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09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D9C731-5F5C-49E9-9B4D-5DC1C67B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42A67-43C3-478D-BE04-40A4090CC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4C3BA-C8A7-4C34-9BC7-CEF81A5F5B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1732B-90B1-4A55-95D7-DD799353AC50}" type="datetimeFigureOut">
              <a:rPr lang="en-GB" smtClean="0"/>
              <a:t>12/09/2022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7AC42-E109-4346-8E8F-6EDD848DE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6002A-EE86-4310-973E-AFCC960CA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BF7A7-D9FF-42BA-8AA7-41A78FD53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2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5C1A7-E5B0-4F70-99DC-1D4DF70106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Parents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49F72-E98D-4B8E-976B-D6B20D5BEC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E-Safety </a:t>
            </a:r>
          </a:p>
        </p:txBody>
      </p:sp>
    </p:spTree>
    <p:extLst>
      <p:ext uri="{BB962C8B-B14F-4D97-AF65-F5344CB8AC3E}">
        <p14:creationId xmlns:p14="http://schemas.microsoft.com/office/powerpoint/2010/main" val="1862914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98AF-816E-4D30-A2CC-02E97525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CD51-E14E-4490-B96E-74EDFAAD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8EDB7-331D-4D26-BC6D-9E3305926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849"/>
            <a:ext cx="12192000" cy="64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66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98AF-816E-4D30-A2CC-02E97525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CD51-E14E-4490-B96E-74EDFAAD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648B4E-0CE4-4A25-BC3A-0ED1D99A5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419"/>
            <a:ext cx="12192000" cy="59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59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98AF-816E-4D30-A2CC-02E97525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CD51-E14E-4490-B96E-74EDFAAD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4F1E1-6F03-452E-ADD2-E8EED5E75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66"/>
          <a:stretch/>
        </p:blipFill>
        <p:spPr>
          <a:xfrm>
            <a:off x="1063925" y="218339"/>
            <a:ext cx="9379789" cy="6329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22E771-DB77-4F30-B1BA-2D7417C2CF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46" t="7525" r="22145" b="5467"/>
          <a:stretch/>
        </p:blipFill>
        <p:spPr>
          <a:xfrm>
            <a:off x="6808793" y="1351471"/>
            <a:ext cx="4089964" cy="539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24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BC24-201E-49A5-B3CA-6C8C23AE0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4105E0-F7C9-4B49-AD8B-C5C922586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9147" y="1788544"/>
            <a:ext cx="6885990" cy="1380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F1E58C-FAE5-464F-B86C-43F902FB1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37" y="161863"/>
            <a:ext cx="7384211" cy="13173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8382EA-7B83-44BB-A035-8ED674F27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558" y="3393884"/>
            <a:ext cx="6729805" cy="15519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52F43-436A-4711-83A3-7D5F4F895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58" y="5170559"/>
            <a:ext cx="6653842" cy="1451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A9A37-9C06-4487-85B0-547C6DFB1F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966" y="5256569"/>
            <a:ext cx="6303034" cy="12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73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348F-8CB6-43E5-B563-18C42E93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12FD-8BAA-4FE8-8D07-752BE823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9D460B-D33D-4F62-9F77-F46CA188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5135"/>
            <a:ext cx="12192000" cy="44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92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348F-8CB6-43E5-B563-18C42E93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12FD-8BAA-4FE8-8D07-752BE823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45ABA-2449-4DE0-AC34-494D7E1C2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293"/>
            <a:ext cx="12192000" cy="62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09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8348F-8CB6-43E5-B563-18C42E933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12FD-8BAA-4FE8-8D07-752BE8238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3C284-12A3-4140-98AB-5D763B90E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344"/>
            <a:ext cx="12192000" cy="61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3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BF04-41FC-4ED3-A41F-35DABD02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615" y="2930046"/>
            <a:ext cx="10515600" cy="1325563"/>
          </a:xfrm>
        </p:spPr>
        <p:txBody>
          <a:bodyPr>
            <a:normAutofit/>
          </a:bodyPr>
          <a:lstStyle/>
          <a:p>
            <a:r>
              <a:rPr lang="en-GB" sz="7200" dirty="0"/>
              <a:t>Thank you for your time</a:t>
            </a:r>
          </a:p>
        </p:txBody>
      </p:sp>
    </p:spTree>
    <p:extLst>
      <p:ext uri="{BB962C8B-B14F-4D97-AF65-F5344CB8AC3E}">
        <p14:creationId xmlns:p14="http://schemas.microsoft.com/office/powerpoint/2010/main" val="364090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D206-FD83-4EF1-A071-B23A9258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BF1F-1BD3-41A4-B297-517E21538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8F7E9-EBE9-4E00-A87D-C405F9942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818" y="0"/>
            <a:ext cx="10630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345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213A-EDAD-4EF5-8F43-13FB9460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C93C7-F949-49AA-8189-FE48B74FB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994048-3335-4E77-B09B-6EB2DECEF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4705"/>
            <a:ext cx="12192000" cy="49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0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DB64C-ACEC-4F62-89DE-EE5CBDEA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90FB8-71F3-425B-9227-4BF571F6F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ED1195-B133-4731-81E9-8B4689E73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6436"/>
            <a:ext cx="12192000" cy="504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8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D04B-3620-43A4-A76B-94437151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E6632-73A1-41D7-BF77-41D8B1B11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236F6-098F-442F-83E4-919A6E036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712"/>
            <a:ext cx="12192000" cy="47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31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98AF-816E-4D30-A2CC-02E97525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CD51-E14E-4490-B96E-74EDFAAD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85153D-176C-4EC9-B701-8801955E3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81" y="0"/>
            <a:ext cx="10469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98AF-816E-4D30-A2CC-02E97525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CD51-E14E-4490-B96E-74EDFAAD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D3862-DDEB-4282-BFCD-109F7874F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1679"/>
            <a:ext cx="12192000" cy="455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36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98AF-816E-4D30-A2CC-02E97525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57" y="4851400"/>
            <a:ext cx="10515600" cy="1325563"/>
          </a:xfrm>
        </p:spPr>
        <p:txBody>
          <a:bodyPr/>
          <a:lstStyle/>
          <a:p>
            <a:r>
              <a:rPr lang="en-GB" dirty="0"/>
              <a:t>We are aware that this applies to children in our school, younger than 11.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85B29-7200-4847-B2B3-8BBA04853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072" y="236254"/>
            <a:ext cx="7804030" cy="40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2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898AF-816E-4D30-A2CC-02E97525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0CD51-E14E-4490-B96E-74EDFAAD7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2FA48-8F53-48F8-B878-82108C5C9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1884"/>
            <a:ext cx="12192000" cy="379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73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Office PowerPoint</Application>
  <PresentationFormat>Widescreen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Parents Meeting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 are aware that this applies to children in our school, younger than 11.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Parents Meeting</dc:title>
  <dc:creator>Singh, David</dc:creator>
  <cp:lastModifiedBy>Singh, David</cp:lastModifiedBy>
  <cp:revision>2</cp:revision>
  <dcterms:created xsi:type="dcterms:W3CDTF">2022-09-12T06:27:08Z</dcterms:created>
  <dcterms:modified xsi:type="dcterms:W3CDTF">2022-09-12T06:31:08Z</dcterms:modified>
</cp:coreProperties>
</file>